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3" r:id="rId1"/>
  </p:sldMasterIdLst>
  <p:notesMasterIdLst>
    <p:notesMasterId r:id="rId10"/>
  </p:notesMasterIdLst>
  <p:sldIdLst>
    <p:sldId id="256" r:id="rId2"/>
    <p:sldId id="260" r:id="rId3"/>
    <p:sldId id="257" r:id="rId4"/>
    <p:sldId id="264" r:id="rId5"/>
    <p:sldId id="258" r:id="rId6"/>
    <p:sldId id="265" r:id="rId7"/>
    <p:sldId id="259" r:id="rId8"/>
    <p:sldId id="266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47" autoAdjust="0"/>
    <p:restoredTop sz="90893" autoAdjust="0"/>
  </p:normalViewPr>
  <p:slideViewPr>
    <p:cSldViewPr>
      <p:cViewPr varScale="1">
        <p:scale>
          <a:sx n="77" d="100"/>
          <a:sy n="77" d="100"/>
        </p:scale>
        <p:origin x="356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4BA6BF5-75E2-4866-9A57-DB06C3DC30BC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3C474-9DF3-4A30-82FD-41BE221FCA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48162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7C4F125A-B4FA-4A40-8507-AF58DF6945EF}" type="slidenum">
              <a:rPr lang="zh-CN" altLang="en-US" sz="1200" smtClean="0"/>
              <a:pPr eaLnBrk="1" hangingPunct="1"/>
              <a:t>1</a:t>
            </a:fld>
            <a:endParaRPr lang="en-US" altLang="zh-CN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詩 歌  </a:t>
            </a:r>
            <a:endParaRPr lang="zh-CN" altLang="en-US" sz="1200" dirty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01734154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 userDrawn="1"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聖 徒 詩 歌     </a:t>
            </a:r>
            <a:endParaRPr lang="zh-CN" altLang="en-US" sz="1200" dirty="0">
              <a:latin typeface="Times New Roman" pitchFamily="18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21121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迦福市基督徒聚會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8" r:id="rId1"/>
    <p:sldLayoutId id="2147483729" r:id="rId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69157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願神同在直至再見面，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God be with you till we meet again;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照祂美意來引導你，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By His counsels guide, uphold you,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用祂羊圈來護圍你，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With His sheep securely fold you,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願神同在直至再見面。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God be with you till we meet again.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H702</a:t>
            </a:r>
            <a:r>
              <a:rPr lang="en-US" altLang="zh-CN" sz="2400" b="1" dirty="0">
                <a:latin typeface="Arial Narrow" pitchFamily="34" charset="0"/>
                <a:ea typeface="宋体" pitchFamily="2" charset="-122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願神同在直至再見面</a:t>
            </a:r>
            <a:br>
              <a:rPr lang="zh-CN" altLang="en-US" sz="2400" b="1" dirty="0">
                <a:latin typeface="Arial Narrow" pitchFamily="34" charset="0"/>
                <a:ea typeface="宋体" pitchFamily="2" charset="-122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GOD BE WITH YOU TILL WE MEET AGAIN </a:t>
            </a:r>
            <a:r>
              <a:rPr lang="en-US" altLang="zh-CN" sz="2400" dirty="0">
                <a:effectLst/>
                <a:latin typeface="Arial Narrow" pitchFamily="34" charset="0"/>
                <a:ea typeface="標楷體" pitchFamily="65" charset="-120"/>
                <a:cs typeface="Arial" charset="0"/>
              </a:rPr>
              <a:t>(1/4)</a:t>
            </a: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endParaRPr lang="en-US" altLang="zh-TW" sz="2000" dirty="0">
              <a:latin typeface="Arial" charset="0"/>
              <a:ea typeface="標楷體" pitchFamily="65" charset="-120"/>
              <a:cs typeface="Arial" charset="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H70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1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4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2/2</a:t>
            </a:r>
            <a:r>
              <a:rPr lang="zh-CN" altLang="en-US" dirty="0">
                <a:latin typeface="MingLiU" pitchFamily="49" charset="-120"/>
                <a:ea typeface="MingLiU" pitchFamily="49" charset="-120"/>
                <a:cs typeface="Arial" charset="0"/>
              </a:rPr>
              <a:t>副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再見面，再見面，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Till we met, till we meet,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再見面在主腳前！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Till we meet at Jesus’ feet;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再見面，再見面，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Till we meet, till we meet,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願主同在直至再見面！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God be with you till we meet again.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endParaRPr lang="en-US" altLang="zh-TW" sz="2000" dirty="0">
              <a:latin typeface="Arial" charset="0"/>
              <a:ea typeface="標楷體" pitchFamily="65" charset="-120"/>
              <a:cs typeface="Arial" charset="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H70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2 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4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1/2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願神同在直至再見面！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God be with you till we meet again;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用祂翅膀常覆庇你，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’Neath His wings securely hide you,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將祂嗎哪常供給你；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Daily manna still provide you;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願神同在直至再見面！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God be with you till we meet again</a:t>
            </a:r>
            <a:r>
              <a:rPr lang="zh-CN" altLang="en-US" sz="2800" dirty="0">
                <a:ea typeface="宋体" pitchFamily="2" charset="-122"/>
              </a:rPr>
              <a:t>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endParaRPr lang="en-US" altLang="zh-TW" sz="2000" dirty="0">
              <a:latin typeface="Arial" charset="0"/>
              <a:ea typeface="標楷體" pitchFamily="65" charset="-120"/>
              <a:cs typeface="Arial" charset="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H70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MingLiU" pitchFamily="49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4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2/2</a:t>
            </a:r>
            <a:r>
              <a:rPr lang="zh-CN" altLang="en-US" dirty="0">
                <a:latin typeface="MingLiU" pitchFamily="49" charset="-120"/>
                <a:ea typeface="MingLiU" pitchFamily="49" charset="-120"/>
                <a:cs typeface="Arial" charset="0"/>
              </a:rPr>
              <a:t>副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再見面，再見面，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Till we met, till we meet,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再見面在主腳前！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Till we meet at Jesus’ feet;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再見面，再見面，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Till we meet, till we meet,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願主同在直至再見面！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God be with you till we meet again.</a:t>
            </a:r>
          </a:p>
        </p:txBody>
      </p:sp>
    </p:spTree>
    <p:extLst>
      <p:ext uri="{BB962C8B-B14F-4D97-AF65-F5344CB8AC3E}">
        <p14:creationId xmlns:p14="http://schemas.microsoft.com/office/powerpoint/2010/main" val="3855653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endParaRPr lang="en-US" altLang="zh-TW" sz="2000" dirty="0">
              <a:latin typeface="Arial" charset="0"/>
              <a:ea typeface="標楷體" pitchFamily="65" charset="-120"/>
              <a:cs typeface="Arial" charset="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H70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3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4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1/2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願神同在直至再見面！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God be with you till we meet again;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每逢患難來攪擾你，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When life’s perils thick confound you,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祂用能手來懷抱你；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Put His arms unfailing round you;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願神同在直至再見面！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God be with you till we meet again</a:t>
            </a:r>
            <a:r>
              <a:rPr lang="zh-CN" altLang="en-US" sz="2800" dirty="0">
                <a:ea typeface="宋体" pitchFamily="2" charset="-122"/>
              </a:rPr>
              <a:t>！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endParaRPr lang="en-US" altLang="zh-TW" sz="2000" dirty="0">
              <a:latin typeface="Arial" charset="0"/>
              <a:ea typeface="標楷體" pitchFamily="65" charset="-120"/>
              <a:cs typeface="Arial" charset="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H70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MingLiU" pitchFamily="49" charset="-120"/>
                <a:cs typeface="Arial" charset="0"/>
              </a:rPr>
              <a:t>3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4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2/2</a:t>
            </a:r>
            <a:r>
              <a:rPr lang="zh-CN" altLang="en-US" dirty="0">
                <a:latin typeface="MingLiU" pitchFamily="49" charset="-120"/>
                <a:ea typeface="MingLiU" pitchFamily="49" charset="-120"/>
                <a:cs typeface="Arial" charset="0"/>
              </a:rPr>
              <a:t>副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再見面，再見面，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Till we met, till we meet,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再見面在主腳前！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Till we meet at Jesus’ feet;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再見面，再見面，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Till we meet, till we meet,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願主同在直至再見面！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God be with you till we meet again.</a:t>
            </a:r>
          </a:p>
        </p:txBody>
      </p:sp>
    </p:spTree>
    <p:extLst>
      <p:ext uri="{BB962C8B-B14F-4D97-AF65-F5344CB8AC3E}">
        <p14:creationId xmlns:p14="http://schemas.microsoft.com/office/powerpoint/2010/main" val="2310747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endParaRPr lang="en-US" altLang="zh-TW" sz="2000" dirty="0">
              <a:latin typeface="Arial" charset="0"/>
              <a:ea typeface="標楷體" pitchFamily="65" charset="-120"/>
              <a:cs typeface="Arial" charset="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H70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4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4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1/2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願神同在直至再見面！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God be with you till we meet again;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以愛為旗常遮蓋你，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Keep love’s banner floating o’er you,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死亡寒波不危害你；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Smite death’s </a:t>
            </a:r>
            <a:r>
              <a:rPr lang="en-US" altLang="zh-CN" sz="2800" dirty="0" err="1">
                <a:ea typeface="宋体" pitchFamily="2" charset="-122"/>
              </a:rPr>
              <a:t>threat’ning</a:t>
            </a:r>
            <a:r>
              <a:rPr lang="en-US" altLang="zh-CN" sz="2800" dirty="0">
                <a:ea typeface="宋体" pitchFamily="2" charset="-122"/>
              </a:rPr>
              <a:t> wave before you 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願神同在直至再見面！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God be with you till we meet again</a:t>
            </a:r>
            <a:r>
              <a:rPr lang="zh-CN" altLang="en-US" sz="2800" dirty="0">
                <a:ea typeface="宋体" pitchFamily="2" charset="-122"/>
              </a:rPr>
              <a:t>！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endParaRPr lang="en-US" altLang="zh-TW" sz="2000" dirty="0">
              <a:latin typeface="Arial" charset="0"/>
              <a:ea typeface="標楷體" pitchFamily="65" charset="-120"/>
              <a:cs typeface="Arial" charset="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H70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2 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MingLiU" pitchFamily="49" charset="-120"/>
                <a:cs typeface="Arial" charset="0"/>
              </a:rPr>
              <a:t>4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4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2/2</a:t>
            </a:r>
            <a:r>
              <a:rPr lang="zh-CN" altLang="en-US" dirty="0">
                <a:latin typeface="MingLiU" pitchFamily="49" charset="-120"/>
                <a:ea typeface="MingLiU" pitchFamily="49" charset="-120"/>
                <a:cs typeface="Arial" charset="0"/>
              </a:rPr>
              <a:t>副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再見面，再見面，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Till we met, till we meet,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再見面在主腳前！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Till we meet at Jesus’ feet;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再見面，再見面，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Till we meet, till we meet,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願主同在直至再見面！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God be with you till we meet again.</a:t>
            </a:r>
          </a:p>
        </p:txBody>
      </p:sp>
    </p:spTree>
    <p:extLst>
      <p:ext uri="{BB962C8B-B14F-4D97-AF65-F5344CB8AC3E}">
        <p14:creationId xmlns:p14="http://schemas.microsoft.com/office/powerpoint/2010/main" val="2165357160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181</TotalTime>
  <Words>599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MingLiU</vt:lpstr>
      <vt:lpstr>Arial</vt:lpstr>
      <vt:lpstr>Arial Narrow</vt:lpstr>
      <vt:lpstr>Calibri</vt:lpstr>
      <vt:lpstr>Times New Roman</vt:lpstr>
      <vt:lpstr>Wingdings</vt:lpstr>
      <vt:lpstr>cccta_hymn</vt:lpstr>
      <vt:lpstr>H702  願神同在直至再見面 GOD BE WITH YOU TILL WE MEET AGAIN (1/4)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702 願神同在直至再見面  GOD BE WITH YOU TILL WE MEET AGAIN</dc:title>
  <dc:subject>Hymnary 聖徒詩歌</dc:subject>
  <dc:creator>Jeremiah E. Rankin</dc:creator>
  <cp:lastModifiedBy>Timothy Liang</cp:lastModifiedBy>
  <cp:revision>28</cp:revision>
  <dcterms:created xsi:type="dcterms:W3CDTF">2001-01-29T20:35:32Z</dcterms:created>
  <dcterms:modified xsi:type="dcterms:W3CDTF">2017-08-06T15:54:08Z</dcterms:modified>
</cp:coreProperties>
</file>